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CD197-B90E-464A-8753-4959F2D0379B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054FC-D14E-4328-9ECC-73A91B6BD7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054FC-D14E-4328-9ECC-73A91B6BD7D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28AF6-FAD5-4B18-8622-CF46494D75AF}" type="datetimeFigureOut">
              <a:rPr lang="zh-TW" altLang="en-US" smtClean="0"/>
              <a:pPr/>
              <a:t>2011/12/25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10F38-50CE-4EE4-9EDB-87453F89B3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測試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如螢幕大小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測試</vt:lpstr>
    </vt:vector>
  </TitlesOfParts>
  <Company>SkyUN.Org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DellWu</dc:creator>
  <cp:lastModifiedBy>DellWu</cp:lastModifiedBy>
  <cp:revision>3</cp:revision>
  <dcterms:created xsi:type="dcterms:W3CDTF">2011-12-25T13:57:42Z</dcterms:created>
  <dcterms:modified xsi:type="dcterms:W3CDTF">2011-12-25T13:58:39Z</dcterms:modified>
</cp:coreProperties>
</file>